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74" r:id="rId2"/>
    <p:sldId id="275" r:id="rId3"/>
    <p:sldId id="258" r:id="rId4"/>
    <p:sldId id="273" r:id="rId5"/>
    <p:sldId id="260" r:id="rId6"/>
    <p:sldId id="261" r:id="rId7"/>
    <p:sldId id="262" r:id="rId8"/>
    <p:sldId id="263" r:id="rId9"/>
    <p:sldId id="264" r:id="rId10"/>
    <p:sldId id="265" r:id="rId11"/>
    <p:sldId id="272" r:id="rId12"/>
    <p:sldId id="266" r:id="rId13"/>
    <p:sldId id="267" r:id="rId14"/>
    <p:sldId id="268" r:id="rId15"/>
    <p:sldId id="269" r:id="rId16"/>
    <p:sldId id="270" r:id="rId17"/>
    <p:sldId id="271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2FED6-607C-4300-90DD-E2B8C1C2AE22}" type="datetimeFigureOut">
              <a:rPr lang="ru-RU" smtClean="0"/>
              <a:pPr/>
              <a:t>09.11.2016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BB7B4-9D17-4A45-8136-B12CD1967F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2FED6-607C-4300-90DD-E2B8C1C2AE22}" type="datetimeFigureOut">
              <a:rPr lang="ru-RU" smtClean="0"/>
              <a:pPr/>
              <a:t>09.11.2016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BB7B4-9D17-4A45-8136-B12CD1967F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2FED6-607C-4300-90DD-E2B8C1C2AE22}" type="datetimeFigureOut">
              <a:rPr lang="ru-RU" smtClean="0"/>
              <a:pPr/>
              <a:t>09.11.2016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BB7B4-9D17-4A45-8136-B12CD1967F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2FED6-607C-4300-90DD-E2B8C1C2AE22}" type="datetimeFigureOut">
              <a:rPr lang="ru-RU" smtClean="0"/>
              <a:pPr/>
              <a:t>09.11.2016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BB7B4-9D17-4A45-8136-B12CD1967F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2FED6-607C-4300-90DD-E2B8C1C2AE22}" type="datetimeFigureOut">
              <a:rPr lang="ru-RU" smtClean="0"/>
              <a:pPr/>
              <a:t>09.11.2016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BB7B4-9D17-4A45-8136-B12CD1967F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2FED6-607C-4300-90DD-E2B8C1C2AE22}" type="datetimeFigureOut">
              <a:rPr lang="ru-RU" smtClean="0"/>
              <a:pPr/>
              <a:t>09.11.2016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BB7B4-9D17-4A45-8136-B12CD1967F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2FED6-607C-4300-90DD-E2B8C1C2AE22}" type="datetimeFigureOut">
              <a:rPr lang="ru-RU" smtClean="0"/>
              <a:pPr/>
              <a:t>09.11.2016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BB7B4-9D17-4A45-8136-B12CD1967F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2FED6-607C-4300-90DD-E2B8C1C2AE22}" type="datetimeFigureOut">
              <a:rPr lang="ru-RU" smtClean="0"/>
              <a:pPr/>
              <a:t>09.11.2016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BB7B4-9D17-4A45-8136-B12CD1967F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2FED6-607C-4300-90DD-E2B8C1C2AE22}" type="datetimeFigureOut">
              <a:rPr lang="ru-RU" smtClean="0"/>
              <a:pPr/>
              <a:t>09.11.2016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BB7B4-9D17-4A45-8136-B12CD1967F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2FED6-607C-4300-90DD-E2B8C1C2AE22}" type="datetimeFigureOut">
              <a:rPr lang="ru-RU" smtClean="0"/>
              <a:pPr/>
              <a:t>09.11.2016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BB7B4-9D17-4A45-8136-B12CD1967F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2FED6-607C-4300-90DD-E2B8C1C2AE22}" type="datetimeFigureOut">
              <a:rPr lang="ru-RU" smtClean="0"/>
              <a:pPr/>
              <a:t>09.11.2016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8E2BB7B4-9D17-4A45-8136-B12CD1967FE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682FED6-607C-4300-90DD-E2B8C1C2AE22}" type="datetimeFigureOut">
              <a:rPr lang="ru-RU" smtClean="0"/>
              <a:pPr/>
              <a:t>09.11.2016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E2BB7B4-9D17-4A45-8136-B12CD1967FE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8" descr="C:\Users\Comp\Downloads\tatar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9144000" cy="62151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21506" name="Group 2"/>
          <p:cNvGrpSpPr>
            <a:grpSpLocks noChangeAspect="1"/>
          </p:cNvGrpSpPr>
          <p:nvPr/>
        </p:nvGrpSpPr>
        <p:grpSpPr bwMode="auto">
          <a:xfrm>
            <a:off x="571472" y="928669"/>
            <a:ext cx="8072494" cy="5935681"/>
            <a:chOff x="2901" y="3952"/>
            <a:chExt cx="5052" cy="4788"/>
          </a:xfrm>
        </p:grpSpPr>
        <p:sp>
          <p:nvSpPr>
            <p:cNvPr id="21507" name="AutoShape 3"/>
            <p:cNvSpPr>
              <a:spLocks noChangeAspect="1" noChangeArrowheads="1"/>
            </p:cNvSpPr>
            <p:nvPr/>
          </p:nvSpPr>
          <p:spPr bwMode="auto">
            <a:xfrm>
              <a:off x="2901" y="4165"/>
              <a:ext cx="5052" cy="4575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508" name="Rectangle 4"/>
            <p:cNvSpPr>
              <a:spLocks noChangeArrowheads="1"/>
            </p:cNvSpPr>
            <p:nvPr/>
          </p:nvSpPr>
          <p:spPr bwMode="auto">
            <a:xfrm>
              <a:off x="3406" y="5309"/>
              <a:ext cx="1516" cy="50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tt-RU" sz="4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НИЧӘ?</a:t>
              </a:r>
              <a:endPara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509" name="Rectangle 5"/>
            <p:cNvSpPr>
              <a:spLocks noChangeArrowheads="1"/>
            </p:cNvSpPr>
            <p:nvPr/>
          </p:nvSpPr>
          <p:spPr bwMode="auto">
            <a:xfrm>
              <a:off x="5553" y="5309"/>
              <a:ext cx="1864" cy="50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tt-RU" sz="4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НИЧӘНЧЕ?</a:t>
              </a:r>
              <a:endPara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510" name="Oval 6"/>
            <p:cNvSpPr>
              <a:spLocks noChangeArrowheads="1"/>
            </p:cNvSpPr>
            <p:nvPr/>
          </p:nvSpPr>
          <p:spPr bwMode="auto">
            <a:xfrm>
              <a:off x="4153" y="3952"/>
              <a:ext cx="2400" cy="848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tt-RU" sz="4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       САН</a:t>
              </a:r>
              <a:endPara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511" name="Line 7"/>
            <p:cNvSpPr>
              <a:spLocks noChangeShapeType="1"/>
            </p:cNvSpPr>
            <p:nvPr/>
          </p:nvSpPr>
          <p:spPr bwMode="auto">
            <a:xfrm>
              <a:off x="5174" y="4800"/>
              <a:ext cx="884" cy="50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512" name="Line 8"/>
            <p:cNvSpPr>
              <a:spLocks noChangeShapeType="1"/>
            </p:cNvSpPr>
            <p:nvPr/>
          </p:nvSpPr>
          <p:spPr bwMode="auto">
            <a:xfrm flipH="1">
              <a:off x="4416" y="4800"/>
              <a:ext cx="758" cy="50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513" name="Rectangle 9"/>
            <p:cNvSpPr>
              <a:spLocks noChangeArrowheads="1"/>
            </p:cNvSpPr>
            <p:nvPr/>
          </p:nvSpPr>
          <p:spPr bwMode="auto">
            <a:xfrm>
              <a:off x="3406" y="6325"/>
              <a:ext cx="1516" cy="50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4000" b="0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микъдар</a:t>
              </a:r>
              <a:endPara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514" name="Rectangle 10"/>
            <p:cNvSpPr>
              <a:spLocks noChangeArrowheads="1"/>
            </p:cNvSpPr>
            <p:nvPr/>
          </p:nvSpPr>
          <p:spPr bwMode="auto">
            <a:xfrm>
              <a:off x="5553" y="6325"/>
              <a:ext cx="1515" cy="50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tt-RU" sz="4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тә</a:t>
              </a:r>
              <a:r>
                <a:rPr kumimoji="0" lang="ru-RU" sz="4000" b="0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ртип</a:t>
              </a:r>
              <a:endPara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515" name="Line 11"/>
            <p:cNvSpPr>
              <a:spLocks noChangeShapeType="1"/>
            </p:cNvSpPr>
            <p:nvPr/>
          </p:nvSpPr>
          <p:spPr bwMode="auto">
            <a:xfrm>
              <a:off x="3911" y="5817"/>
              <a:ext cx="0" cy="50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516" name="Line 12"/>
            <p:cNvSpPr>
              <a:spLocks noChangeShapeType="1"/>
            </p:cNvSpPr>
            <p:nvPr/>
          </p:nvSpPr>
          <p:spPr bwMode="auto">
            <a:xfrm>
              <a:off x="6311" y="5817"/>
              <a:ext cx="1" cy="50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517" name="Rectangle 13"/>
            <p:cNvSpPr>
              <a:spLocks noChangeArrowheads="1"/>
            </p:cNvSpPr>
            <p:nvPr/>
          </p:nvSpPr>
          <p:spPr bwMode="auto">
            <a:xfrm>
              <a:off x="3259" y="7342"/>
              <a:ext cx="1788" cy="102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tt-RU" sz="4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Кушымчасы юк</a:t>
              </a:r>
              <a:endPara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518" name="Rectangle 14"/>
            <p:cNvSpPr>
              <a:spLocks noChangeArrowheads="1"/>
            </p:cNvSpPr>
            <p:nvPr/>
          </p:nvSpPr>
          <p:spPr bwMode="auto">
            <a:xfrm>
              <a:off x="5553" y="7342"/>
              <a:ext cx="1908" cy="118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lang="tt-RU" sz="4000" dirty="0">
                  <a:latin typeface="Times New Roman" pitchFamily="18" charset="0"/>
                  <a:cs typeface="Arial" pitchFamily="34" charset="0"/>
                </a:rPr>
                <a:t>-</a:t>
              </a:r>
              <a:r>
                <a:rPr kumimoji="0" lang="tt-RU" sz="400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нчы,-нче,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tt-RU" sz="3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-ынчы,-енче</a:t>
              </a:r>
              <a:endPara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519" name="Line 15"/>
            <p:cNvSpPr>
              <a:spLocks noChangeShapeType="1"/>
            </p:cNvSpPr>
            <p:nvPr/>
          </p:nvSpPr>
          <p:spPr bwMode="auto">
            <a:xfrm>
              <a:off x="4164" y="6834"/>
              <a:ext cx="1" cy="63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520" name="Line 16"/>
            <p:cNvSpPr>
              <a:spLocks noChangeShapeType="1"/>
            </p:cNvSpPr>
            <p:nvPr/>
          </p:nvSpPr>
          <p:spPr bwMode="auto">
            <a:xfrm>
              <a:off x="6311" y="6834"/>
              <a:ext cx="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521" name="Line 17"/>
            <p:cNvSpPr>
              <a:spLocks noChangeShapeType="1"/>
            </p:cNvSpPr>
            <p:nvPr/>
          </p:nvSpPr>
          <p:spPr bwMode="auto">
            <a:xfrm>
              <a:off x="6311" y="6834"/>
              <a:ext cx="0" cy="50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pic>
        <p:nvPicPr>
          <p:cNvPr id="9217" name="Picture 1" descr="C:\Users\Comp\Downloads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800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4082234"/>
          </a:xfrm>
        </p:spPr>
        <p:txBody>
          <a:bodyPr>
            <a:normAutofit fontScale="90000"/>
          </a:bodyPr>
          <a:lstStyle/>
          <a:p>
            <a:r>
              <a:rPr lang="tt-RU" sz="9600" b="1" dirty="0" smtClean="0"/>
              <a:t>Микъдар һәм тәртип саннары </a:t>
            </a:r>
            <a:endParaRPr lang="ru-RU" sz="9600" b="1" dirty="0"/>
          </a:p>
        </p:txBody>
      </p:sp>
      <p:pic>
        <p:nvPicPr>
          <p:cNvPr id="8193" name="Picture 1" descr="C:\Users\Comp\Downloads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800100"/>
          </a:xfrm>
          <a:prstGeom prst="rect">
            <a:avLst/>
          </a:prstGeom>
          <a:noFill/>
        </p:spPr>
      </p:pic>
      <p:pic>
        <p:nvPicPr>
          <p:cNvPr id="8194" name="Picture 2" descr="C:\Users\Comp\Downloads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057900"/>
            <a:ext cx="9144000" cy="800100"/>
          </a:xfrm>
          <a:prstGeom prst="rect">
            <a:avLst/>
          </a:prstGeom>
          <a:noFill/>
        </p:spPr>
      </p:pic>
      <p:pic>
        <p:nvPicPr>
          <p:cNvPr id="5" name="Picture 8" descr="C:\Users\Comp\Downloads\tatar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000636"/>
            <a:ext cx="9144000" cy="18573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3653606"/>
          </a:xfrm>
        </p:spPr>
        <p:txBody>
          <a:bodyPr>
            <a:normAutofit/>
          </a:bodyPr>
          <a:lstStyle/>
          <a:p>
            <a:r>
              <a:rPr lang="tt-RU" sz="7200" b="1" dirty="0" smtClean="0">
                <a:solidFill>
                  <a:schemeClr val="tx1"/>
                </a:solidFill>
              </a:rPr>
              <a:t>җиденче  малай,</a:t>
            </a:r>
            <a:br>
              <a:rPr lang="tt-RU" sz="7200" b="1" dirty="0" smtClean="0">
                <a:solidFill>
                  <a:schemeClr val="tx1"/>
                </a:solidFill>
              </a:rPr>
            </a:br>
            <a:r>
              <a:rPr lang="tt-RU" sz="7200" b="1" dirty="0" smtClean="0">
                <a:solidFill>
                  <a:schemeClr val="tx1"/>
                </a:solidFill>
              </a:rPr>
              <a:t> җиденче кыз</a:t>
            </a:r>
            <a:r>
              <a:rPr lang="tt-RU" sz="7200" dirty="0" smtClean="0">
                <a:solidFill>
                  <a:schemeClr val="tx1"/>
                </a:solidFill>
              </a:rPr>
              <a:t> </a:t>
            </a:r>
            <a:endParaRPr lang="ru-RU" sz="7200" dirty="0">
              <a:solidFill>
                <a:schemeClr val="tx1"/>
              </a:solidFill>
            </a:endParaRPr>
          </a:p>
        </p:txBody>
      </p:sp>
      <p:pic>
        <p:nvPicPr>
          <p:cNvPr id="7169" name="Picture 1" descr="C:\Users\Comp\Downloads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800100"/>
          </a:xfrm>
          <a:prstGeom prst="rect">
            <a:avLst/>
          </a:prstGeom>
          <a:noFill/>
        </p:spPr>
      </p:pic>
      <p:pic>
        <p:nvPicPr>
          <p:cNvPr id="7170" name="Picture 2" descr="C:\Users\Comp\Downloads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057900"/>
            <a:ext cx="9144000" cy="800100"/>
          </a:xfrm>
          <a:prstGeom prst="rect">
            <a:avLst/>
          </a:prstGeom>
          <a:noFill/>
        </p:spPr>
      </p:pic>
      <p:pic>
        <p:nvPicPr>
          <p:cNvPr id="5" name="Picture 8" descr="C:\Users\Comp\Downloads\tatar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000636"/>
            <a:ext cx="9144000" cy="18573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6 к</a:t>
            </a:r>
            <a:r>
              <a:rPr lang="tt-RU" dirty="0" smtClean="0"/>
              <a:t>үнегү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t-RU" sz="4000" dirty="0" smtClean="0"/>
              <a:t>  1)Мин ...тел беләм. 2) Син ...сыйныфта укыйсың. 3) Ул ...мәсьәлә чишкән. 4) Без...сәгать укыдык. 5) Дустымның сеңлесенә ...яшь. 6) Алар ... туңдырма сатып алдылар.</a:t>
            </a:r>
            <a:endParaRPr lang="ru-RU" sz="4000" dirty="0" smtClean="0"/>
          </a:p>
          <a:p>
            <a:endParaRPr lang="ru-RU" sz="4000" dirty="0"/>
          </a:p>
        </p:txBody>
      </p:sp>
      <p:pic>
        <p:nvPicPr>
          <p:cNvPr id="6145" name="Picture 1" descr="C:\Users\Comp\Downloads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800100"/>
          </a:xfrm>
          <a:prstGeom prst="rect">
            <a:avLst/>
          </a:prstGeom>
          <a:noFill/>
        </p:spPr>
      </p:pic>
      <p:pic>
        <p:nvPicPr>
          <p:cNvPr id="6146" name="Picture 2" descr="C:\Users\Comp\Downloads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057900"/>
            <a:ext cx="9144000" cy="800100"/>
          </a:xfrm>
          <a:prstGeom prst="rect">
            <a:avLst/>
          </a:prstGeom>
          <a:noFill/>
        </p:spPr>
      </p:pic>
      <p:pic>
        <p:nvPicPr>
          <p:cNvPr id="6" name="Picture 8" descr="C:\Users\Comp\Downloads\tatar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715016"/>
            <a:ext cx="9144000" cy="11429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t-RU" dirty="0" smtClean="0"/>
              <a:t>          7 күнегү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t-RU" sz="4000" dirty="0" smtClean="0"/>
              <a:t>   1) Әнием иртән сәгать сигездә....</a:t>
            </a:r>
          </a:p>
          <a:p>
            <a:pPr>
              <a:buNone/>
            </a:pPr>
            <a:r>
              <a:rPr lang="tt-RU" sz="4000" dirty="0" smtClean="0"/>
              <a:t>2) Әтием кичке сәгать жидедә....</a:t>
            </a:r>
          </a:p>
          <a:p>
            <a:pPr>
              <a:buNone/>
            </a:pPr>
            <a:r>
              <a:rPr lang="tt-RU" sz="4000" dirty="0" smtClean="0"/>
              <a:t>3) Әбиемнең алты оныгы бар,һәм ул ....</a:t>
            </a:r>
          </a:p>
          <a:p>
            <a:pPr>
              <a:buNone/>
            </a:pPr>
            <a:r>
              <a:rPr lang="tt-RU" sz="4000" dirty="0" smtClean="0"/>
              <a:t>4) Бабамның туган көне -....</a:t>
            </a:r>
            <a:endParaRPr lang="ru-RU" sz="4000" dirty="0" smtClean="0"/>
          </a:p>
          <a:p>
            <a:endParaRPr lang="ru-RU" dirty="0"/>
          </a:p>
        </p:txBody>
      </p:sp>
      <p:pic>
        <p:nvPicPr>
          <p:cNvPr id="5121" name="Picture 1" descr="C:\Users\Comp\Downloads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800100"/>
          </a:xfrm>
          <a:prstGeom prst="rect">
            <a:avLst/>
          </a:prstGeom>
          <a:noFill/>
        </p:spPr>
      </p:pic>
      <p:pic>
        <p:nvPicPr>
          <p:cNvPr id="5122" name="Picture 2" descr="C:\Users\Comp\Downloads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057900"/>
            <a:ext cx="9144000" cy="800100"/>
          </a:xfrm>
          <a:prstGeom prst="rect">
            <a:avLst/>
          </a:prstGeom>
          <a:noFill/>
        </p:spPr>
      </p:pic>
      <p:pic>
        <p:nvPicPr>
          <p:cNvPr id="6" name="Picture 8" descr="C:\Users\Comp\Downloads\tatar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572140"/>
            <a:ext cx="9144000" cy="12858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t-RU" dirty="0" smtClean="0"/>
              <a:t>      </a:t>
            </a:r>
            <a:r>
              <a:rPr lang="tt-RU" sz="6600" dirty="0" smtClean="0"/>
              <a:t>Җаваплар:</a:t>
            </a:r>
            <a:endParaRPr lang="ru-RU" sz="6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t-RU" sz="6600" b="1" dirty="0" smtClean="0"/>
              <a:t> 1) В </a:t>
            </a:r>
          </a:p>
          <a:p>
            <a:pPr>
              <a:buNone/>
            </a:pPr>
            <a:r>
              <a:rPr lang="tt-RU" sz="6600" b="1" dirty="0" smtClean="0"/>
              <a:t> 2) В, Б</a:t>
            </a:r>
          </a:p>
          <a:p>
            <a:pPr>
              <a:buNone/>
            </a:pPr>
            <a:r>
              <a:rPr lang="tt-RU" sz="6600" b="1" dirty="0" smtClean="0"/>
              <a:t> 3) Б, В</a:t>
            </a:r>
            <a:endParaRPr lang="ru-RU" sz="6600" dirty="0"/>
          </a:p>
        </p:txBody>
      </p:sp>
      <p:pic>
        <p:nvPicPr>
          <p:cNvPr id="4097" name="Picture 1" descr="C:\Users\Comp\Downloads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800100"/>
          </a:xfrm>
          <a:prstGeom prst="rect">
            <a:avLst/>
          </a:prstGeom>
          <a:noFill/>
        </p:spPr>
      </p:pic>
      <p:pic>
        <p:nvPicPr>
          <p:cNvPr id="4098" name="Picture 2" descr="C:\Users\Comp\Downloads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057900"/>
            <a:ext cx="9144000" cy="800100"/>
          </a:xfrm>
          <a:prstGeom prst="rect">
            <a:avLst/>
          </a:prstGeom>
          <a:noFill/>
        </p:spPr>
      </p:pic>
      <p:pic>
        <p:nvPicPr>
          <p:cNvPr id="6" name="Picture 8" descr="C:\Users\Comp\Downloads\tatar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500702"/>
            <a:ext cx="9144000" cy="13572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t-RU" dirty="0" smtClean="0"/>
              <a:t>         Билгеләр кую.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4800" dirty="0" smtClean="0"/>
              <a:t>  </a:t>
            </a:r>
            <a:r>
              <a:rPr lang="tt-RU" sz="6000" dirty="0" smtClean="0"/>
              <a:t>0 хата-5	</a:t>
            </a:r>
            <a:endParaRPr lang="ru-RU" sz="6000" dirty="0" smtClean="0"/>
          </a:p>
          <a:p>
            <a:r>
              <a:rPr lang="tt-RU" sz="6000" dirty="0" smtClean="0"/>
              <a:t>1 хата-4</a:t>
            </a:r>
            <a:endParaRPr lang="ru-RU" sz="6000" dirty="0" smtClean="0"/>
          </a:p>
          <a:p>
            <a:r>
              <a:rPr lang="tt-RU" sz="6000" dirty="0" smtClean="0"/>
              <a:t>2 хата-3</a:t>
            </a:r>
            <a:endParaRPr lang="ru-RU" sz="6000" dirty="0" smtClean="0"/>
          </a:p>
          <a:p>
            <a:endParaRPr lang="ru-RU" sz="6000" dirty="0"/>
          </a:p>
        </p:txBody>
      </p:sp>
      <p:pic>
        <p:nvPicPr>
          <p:cNvPr id="3073" name="Picture 1" descr="C:\Users\Comp\Downloads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800100"/>
          </a:xfrm>
          <a:prstGeom prst="rect">
            <a:avLst/>
          </a:prstGeom>
          <a:noFill/>
        </p:spPr>
      </p:pic>
      <p:pic>
        <p:nvPicPr>
          <p:cNvPr id="3074" name="Picture 2" descr="C:\Users\Comp\Downloads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057900"/>
            <a:ext cx="9144000" cy="800100"/>
          </a:xfrm>
          <a:prstGeom prst="rect">
            <a:avLst/>
          </a:prstGeom>
          <a:noFill/>
        </p:spPr>
      </p:pic>
      <p:pic>
        <p:nvPicPr>
          <p:cNvPr id="6" name="Picture 8" descr="C:\Users\Comp\Downloads\tatar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143512"/>
            <a:ext cx="9144000" cy="17144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t-RU" dirty="0" smtClean="0"/>
              <a:t>                 Өй эше.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>
              <a:buNone/>
            </a:pPr>
            <a:r>
              <a:rPr lang="tt-RU" b="1" dirty="0" smtClean="0"/>
              <a:t>    </a:t>
            </a:r>
            <a:r>
              <a:rPr lang="tt-RU" sz="4000" b="1" dirty="0" smtClean="0"/>
              <a:t>1)</a:t>
            </a:r>
            <a:r>
              <a:rPr lang="tt-RU" sz="4000" dirty="0" smtClean="0"/>
              <a:t>56 бит 5 күнегү. (Сораулар куеп, җөмләләрне язу.)</a:t>
            </a:r>
            <a:endParaRPr lang="ru-RU" sz="4000" dirty="0" smtClean="0"/>
          </a:p>
          <a:p>
            <a:pPr>
              <a:buNone/>
            </a:pPr>
            <a:r>
              <a:rPr lang="tt-RU" sz="4000" b="1" dirty="0" smtClean="0"/>
              <a:t>   2)Үзегезнең мөмкинлегегездән чыгып, </a:t>
            </a:r>
            <a:r>
              <a:rPr lang="tt-RU" sz="4000" dirty="0" smtClean="0"/>
              <a:t>микъдар һәм тәртип саннарны кулланып, “Көндәлек режим” дигән темага  кечкенә текст  язу.</a:t>
            </a:r>
            <a:endParaRPr lang="ru-RU" sz="4000" dirty="0" smtClean="0"/>
          </a:p>
          <a:p>
            <a:pPr>
              <a:buNone/>
            </a:pPr>
            <a:r>
              <a:rPr lang="tt-RU" dirty="0" smtClean="0"/>
              <a:t> 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2049" name="Picture 1" descr="C:\Users\Comp\Downloads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800100"/>
          </a:xfrm>
          <a:prstGeom prst="rect">
            <a:avLst/>
          </a:prstGeom>
          <a:noFill/>
        </p:spPr>
      </p:pic>
      <p:pic>
        <p:nvPicPr>
          <p:cNvPr id="2050" name="Picture 2" descr="C:\Users\Comp\Downloads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057900"/>
            <a:ext cx="9144000" cy="800100"/>
          </a:xfrm>
          <a:prstGeom prst="rect">
            <a:avLst/>
          </a:prstGeom>
          <a:noFill/>
        </p:spPr>
      </p:pic>
      <p:pic>
        <p:nvPicPr>
          <p:cNvPr id="6" name="Picture 8" descr="C:\Users\Comp\Downloads\tatar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643578"/>
            <a:ext cx="9144000" cy="12144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t-RU" sz="3600" b="1" dirty="0" smtClean="0"/>
              <a:t>а)  Безнең сыйныфта 13 укучы           	укый.</a:t>
            </a:r>
            <a:endParaRPr lang="ru-RU" sz="3600" b="1" dirty="0" smtClean="0"/>
          </a:p>
          <a:p>
            <a:r>
              <a:rPr lang="tt-RU" sz="3600" b="1" dirty="0" smtClean="0"/>
              <a:t>  б) Без мәктәптә 4 тел өйрәнәбез.</a:t>
            </a:r>
            <a:endParaRPr lang="ru-RU" sz="3600" b="1" dirty="0" smtClean="0"/>
          </a:p>
          <a:p>
            <a:r>
              <a:rPr lang="tt-RU" sz="3600" b="1" dirty="0" smtClean="0"/>
              <a:t>  в) Бүген 9 нчы ноябрь.</a:t>
            </a:r>
          </a:p>
          <a:p>
            <a:pPr>
              <a:buNone/>
            </a:pPr>
            <a:endParaRPr lang="ru-RU" sz="3600" b="1" dirty="0" smtClean="0"/>
          </a:p>
          <a:p>
            <a:endParaRPr lang="ru-RU" dirty="0"/>
          </a:p>
        </p:txBody>
      </p:sp>
      <p:sp>
        <p:nvSpPr>
          <p:cNvPr id="1028" name="AutoShape 4" descr="https://im3-tub-ru.yandex.net/i?id=680c8e480b7adcffa6f1c0ffcf1adbac&amp;n=33&amp;h=215&amp;w=287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im3-tub-ru.yandex.net/i?id=680c8e480b7adcffa6f1c0ffcf1adbac&amp;n=33&amp;h=215&amp;w=287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2" name="Picture 8" descr="C:\Users\Comp\Downloads\tatar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000636"/>
            <a:ext cx="9144000" cy="1857364"/>
          </a:xfrm>
          <a:prstGeom prst="rect">
            <a:avLst/>
          </a:prstGeom>
          <a:noFill/>
        </p:spPr>
      </p:pic>
      <p:pic>
        <p:nvPicPr>
          <p:cNvPr id="1033" name="Picture 9" descr="C:\Users\Comp\Downloads\image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800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36745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181616"/>
          </a:xfrm>
        </p:spPr>
        <p:txBody>
          <a:bodyPr/>
          <a:lstStyle/>
          <a:p>
            <a:r>
              <a:rPr lang="tt-RU" sz="3200" i="1" dirty="0" smtClean="0"/>
              <a:t>- Саннарны дөрес укырга, язарга, сөйләмдә дөрес кулланырга өйрәнербез.  </a:t>
            </a:r>
          </a:p>
          <a:p>
            <a:r>
              <a:rPr lang="tt-RU" sz="3200" i="1" dirty="0" smtClean="0"/>
              <a:t>  Саннарны кулланып , үз фикеребезне әйтергә.</a:t>
            </a:r>
            <a:endParaRPr lang="ru-RU" sz="3200" dirty="0" smtClean="0"/>
          </a:p>
          <a:p>
            <a:r>
              <a:rPr lang="tt-RU" sz="3200" i="1" dirty="0" smtClean="0"/>
              <a:t> - Сан турында яңа белемнәр үзләштерербез.</a:t>
            </a:r>
            <a:endParaRPr lang="ru-RU" sz="3200" dirty="0" smtClean="0"/>
          </a:p>
          <a:p>
            <a:endParaRPr lang="ru-RU" dirty="0"/>
          </a:p>
        </p:txBody>
      </p:sp>
      <p:pic>
        <p:nvPicPr>
          <p:cNvPr id="16385" name="Picture 1" descr="C:\Users\Comp\Downloads\tatar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572008"/>
            <a:ext cx="9144000" cy="2071702"/>
          </a:xfrm>
          <a:prstGeom prst="rect">
            <a:avLst/>
          </a:prstGeom>
          <a:noFill/>
        </p:spPr>
      </p:pic>
      <p:pic>
        <p:nvPicPr>
          <p:cNvPr id="16386" name="Picture 2" descr="C:\Users\Comp\Downloads\image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800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6600" dirty="0" smtClean="0"/>
              <a:t>  1,7,4,6,8,9,5,3,4,2,0</a:t>
            </a:r>
            <a:endParaRPr lang="ru-RU" sz="6600" dirty="0"/>
          </a:p>
        </p:txBody>
      </p:sp>
      <p:pic>
        <p:nvPicPr>
          <p:cNvPr id="4" name="Picture 1" descr="C:\Users\Comp\Downloads\tatar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572008"/>
            <a:ext cx="9144000" cy="2071702"/>
          </a:xfrm>
          <a:prstGeom prst="rect">
            <a:avLst/>
          </a:prstGeom>
          <a:noFill/>
        </p:spPr>
      </p:pic>
      <p:pic>
        <p:nvPicPr>
          <p:cNvPr id="5" name="Picture 2" descr="C:\Users\Comp\Downloads\image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800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t-RU" sz="4000" b="1" dirty="0" smtClean="0"/>
              <a:t> Безнең сыйныфта 13 укучы укый. </a:t>
            </a:r>
          </a:p>
          <a:p>
            <a:r>
              <a:rPr lang="ru-RU" sz="4000" b="1" dirty="0" smtClean="0"/>
              <a:t> </a:t>
            </a:r>
            <a:r>
              <a:rPr lang="tt-RU" sz="4000" b="1" dirty="0" smtClean="0"/>
              <a:t>Без мәктәптә 4 тел өйрәнәбез. </a:t>
            </a:r>
            <a:endParaRPr lang="ru-RU" sz="4000" b="1" dirty="0" smtClean="0"/>
          </a:p>
          <a:p>
            <a:r>
              <a:rPr lang="tt-RU" sz="4000" b="1" dirty="0" smtClean="0"/>
              <a:t>Бүген  9 нчы ноябрь. </a:t>
            </a:r>
            <a:endParaRPr lang="ru-RU" sz="4000" b="1" dirty="0"/>
          </a:p>
        </p:txBody>
      </p:sp>
      <p:pic>
        <p:nvPicPr>
          <p:cNvPr id="14338" name="Picture 2" descr="C:\Users\Comp\Downloads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800100"/>
          </a:xfrm>
          <a:prstGeom prst="rect">
            <a:avLst/>
          </a:prstGeom>
          <a:noFill/>
        </p:spPr>
      </p:pic>
      <p:pic>
        <p:nvPicPr>
          <p:cNvPr id="14339" name="Picture 3" descr="C:\Users\Comp\Downloads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057900"/>
            <a:ext cx="9144000" cy="800100"/>
          </a:xfrm>
          <a:prstGeom prst="rect">
            <a:avLst/>
          </a:prstGeom>
          <a:noFill/>
        </p:spPr>
      </p:pic>
      <p:pic>
        <p:nvPicPr>
          <p:cNvPr id="6" name="Picture 8" descr="C:\Users\Comp\Downloads\tatar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000636"/>
            <a:ext cx="9144000" cy="18573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324492"/>
          </a:xfrm>
        </p:spPr>
        <p:txBody>
          <a:bodyPr/>
          <a:lstStyle/>
          <a:p>
            <a:r>
              <a:rPr lang="tt-RU" sz="2800" dirty="0" smtClean="0"/>
              <a:t> </a:t>
            </a:r>
            <a:r>
              <a:rPr lang="tt-RU" sz="4000" b="1" dirty="0" smtClean="0"/>
              <a:t>Безнең сыйныфта 13 укучы укый. </a:t>
            </a:r>
            <a:r>
              <a:rPr lang="tt-RU" sz="4000" b="1" u="sng" dirty="0" smtClean="0"/>
              <a:t>(</a:t>
            </a:r>
            <a:r>
              <a:rPr lang="tt-RU" sz="4000" b="1" i="1" u="sng" dirty="0" smtClean="0"/>
              <a:t>Ничә?)</a:t>
            </a:r>
            <a:endParaRPr lang="ru-RU" sz="4000" b="1" u="sng" dirty="0" smtClean="0"/>
          </a:p>
          <a:p>
            <a:r>
              <a:rPr lang="tt-RU" sz="4000" b="1" dirty="0" smtClean="0"/>
              <a:t>Без мәктәптә 4 тел өйрәнәбез. </a:t>
            </a:r>
            <a:r>
              <a:rPr lang="tt-RU" sz="4000" b="1" u="sng" dirty="0" smtClean="0"/>
              <a:t>(</a:t>
            </a:r>
            <a:r>
              <a:rPr lang="tt-RU" sz="4000" b="1" i="1" u="sng" dirty="0" smtClean="0"/>
              <a:t>Ничә?)</a:t>
            </a:r>
            <a:endParaRPr lang="ru-RU" sz="4000" b="1" u="sng" dirty="0" smtClean="0"/>
          </a:p>
          <a:p>
            <a:r>
              <a:rPr lang="tt-RU" sz="4000" b="1" dirty="0" smtClean="0"/>
              <a:t>Бүген  9 нчы ноябрь. </a:t>
            </a:r>
            <a:r>
              <a:rPr lang="tt-RU" sz="4000" b="1" u="sng" dirty="0" smtClean="0"/>
              <a:t>(</a:t>
            </a:r>
            <a:r>
              <a:rPr lang="tt-RU" sz="4000" b="1" i="1" u="sng" dirty="0" smtClean="0"/>
              <a:t>Ничәнче?)</a:t>
            </a:r>
            <a:endParaRPr lang="ru-RU" sz="4000" b="1" u="sng" dirty="0"/>
          </a:p>
        </p:txBody>
      </p:sp>
      <p:pic>
        <p:nvPicPr>
          <p:cNvPr id="13313" name="Picture 1" descr="C:\Users\Comp\Downloads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929330"/>
            <a:ext cx="9144000" cy="928670"/>
          </a:xfrm>
          <a:prstGeom prst="rect">
            <a:avLst/>
          </a:prstGeom>
          <a:noFill/>
        </p:spPr>
      </p:pic>
      <p:pic>
        <p:nvPicPr>
          <p:cNvPr id="13314" name="Picture 2" descr="C:\Users\Comp\Downloads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800100"/>
          </a:xfrm>
          <a:prstGeom prst="rect">
            <a:avLst/>
          </a:prstGeom>
          <a:noFill/>
        </p:spPr>
      </p:pic>
      <p:pic>
        <p:nvPicPr>
          <p:cNvPr id="6" name="Picture 8" descr="C:\Users\Comp\Downloads\tatar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000636"/>
            <a:ext cx="9144000" cy="18573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5439556"/>
          </a:xfrm>
        </p:spPr>
        <p:txBody>
          <a:bodyPr/>
          <a:lstStyle/>
          <a:p>
            <a:endParaRPr lang="ru-RU" dirty="0"/>
          </a:p>
        </p:txBody>
      </p:sp>
      <p:grpSp>
        <p:nvGrpSpPr>
          <p:cNvPr id="1027" name="Group 3"/>
          <p:cNvGrpSpPr>
            <a:grpSpLocks noChangeAspect="1"/>
          </p:cNvGrpSpPr>
          <p:nvPr/>
        </p:nvGrpSpPr>
        <p:grpSpPr bwMode="auto">
          <a:xfrm>
            <a:off x="928662" y="928670"/>
            <a:ext cx="7429552" cy="4606943"/>
            <a:chOff x="2901" y="4165"/>
            <a:chExt cx="5052" cy="1906"/>
          </a:xfrm>
        </p:grpSpPr>
        <p:sp>
          <p:nvSpPr>
            <p:cNvPr id="1028" name="AutoShape 4"/>
            <p:cNvSpPr>
              <a:spLocks noChangeAspect="1" noChangeArrowheads="1"/>
            </p:cNvSpPr>
            <p:nvPr/>
          </p:nvSpPr>
          <p:spPr bwMode="auto">
            <a:xfrm>
              <a:off x="2901" y="4165"/>
              <a:ext cx="5052" cy="1906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r>
                <a:rPr lang="ru-RU" dirty="0" smtClean="0"/>
                <a:t>    </a:t>
              </a:r>
              <a:endParaRPr lang="ru-RU" dirty="0"/>
            </a:p>
          </p:txBody>
        </p:sp>
        <p:sp>
          <p:nvSpPr>
            <p:cNvPr id="1029" name="Rectangle 5"/>
            <p:cNvSpPr>
              <a:spLocks noChangeArrowheads="1"/>
            </p:cNvSpPr>
            <p:nvPr/>
          </p:nvSpPr>
          <p:spPr bwMode="auto">
            <a:xfrm>
              <a:off x="3435" y="5347"/>
              <a:ext cx="1516" cy="41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tt-RU" sz="4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НИЧӘ?</a:t>
              </a:r>
              <a:endPara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30" name="Rectangle 6"/>
            <p:cNvSpPr>
              <a:spLocks noChangeArrowheads="1"/>
            </p:cNvSpPr>
            <p:nvPr/>
          </p:nvSpPr>
          <p:spPr bwMode="auto">
            <a:xfrm>
              <a:off x="5553" y="5347"/>
              <a:ext cx="1817" cy="41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tt-RU" sz="4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НИЧӘНЧЕ?</a:t>
              </a:r>
              <a:endPara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31" name="Oval 7"/>
            <p:cNvSpPr>
              <a:spLocks noChangeArrowheads="1"/>
            </p:cNvSpPr>
            <p:nvPr/>
          </p:nvSpPr>
          <p:spPr bwMode="auto">
            <a:xfrm>
              <a:off x="4164" y="4419"/>
              <a:ext cx="2400" cy="381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tt-RU" sz="48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 САН</a:t>
              </a:r>
              <a:endPara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32" name="Line 8"/>
            <p:cNvSpPr>
              <a:spLocks noChangeShapeType="1"/>
            </p:cNvSpPr>
            <p:nvPr/>
          </p:nvSpPr>
          <p:spPr bwMode="auto">
            <a:xfrm>
              <a:off x="5174" y="4800"/>
              <a:ext cx="884" cy="50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3" name="Line 9"/>
            <p:cNvSpPr>
              <a:spLocks noChangeShapeType="1"/>
            </p:cNvSpPr>
            <p:nvPr/>
          </p:nvSpPr>
          <p:spPr bwMode="auto">
            <a:xfrm flipH="1">
              <a:off x="4416" y="4800"/>
              <a:ext cx="758" cy="50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pic>
        <p:nvPicPr>
          <p:cNvPr id="12289" name="Picture 1" descr="C:\Users\Comp\Downloads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800100"/>
          </a:xfrm>
          <a:prstGeom prst="rect">
            <a:avLst/>
          </a:prstGeom>
          <a:noFill/>
        </p:spPr>
      </p:pic>
      <p:pic>
        <p:nvPicPr>
          <p:cNvPr id="12290" name="Picture 2" descr="C:\Users\Comp\Downloads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057900"/>
            <a:ext cx="9144000" cy="800100"/>
          </a:xfrm>
          <a:prstGeom prst="rect">
            <a:avLst/>
          </a:prstGeom>
          <a:noFill/>
        </p:spPr>
      </p:pic>
      <p:pic>
        <p:nvPicPr>
          <p:cNvPr id="12" name="Picture 8" descr="C:\Users\Comp\Downloads\tatar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000636"/>
            <a:ext cx="9144000" cy="18573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2050" name="Group 2"/>
          <p:cNvGrpSpPr>
            <a:grpSpLocks noChangeAspect="1"/>
          </p:cNvGrpSpPr>
          <p:nvPr/>
        </p:nvGrpSpPr>
        <p:grpSpPr bwMode="auto">
          <a:xfrm>
            <a:off x="858838" y="857231"/>
            <a:ext cx="7356500" cy="5765817"/>
            <a:chOff x="2901" y="4054"/>
            <a:chExt cx="5052" cy="4686"/>
          </a:xfrm>
        </p:grpSpPr>
        <p:sp>
          <p:nvSpPr>
            <p:cNvPr id="2051" name="AutoShape 3"/>
            <p:cNvSpPr>
              <a:spLocks noChangeAspect="1" noChangeArrowheads="1"/>
            </p:cNvSpPr>
            <p:nvPr/>
          </p:nvSpPr>
          <p:spPr bwMode="auto">
            <a:xfrm>
              <a:off x="2901" y="4165"/>
              <a:ext cx="5052" cy="4575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52" name="Rectangle 4"/>
            <p:cNvSpPr>
              <a:spLocks noChangeArrowheads="1"/>
            </p:cNvSpPr>
            <p:nvPr/>
          </p:nvSpPr>
          <p:spPr bwMode="auto">
            <a:xfrm>
              <a:off x="3440" y="5327"/>
              <a:ext cx="1516" cy="50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tt-RU" sz="4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НИЧӘ?</a:t>
              </a:r>
              <a:endPara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53" name="Rectangle 5"/>
            <p:cNvSpPr>
              <a:spLocks noChangeArrowheads="1"/>
            </p:cNvSpPr>
            <p:nvPr/>
          </p:nvSpPr>
          <p:spPr bwMode="auto">
            <a:xfrm>
              <a:off x="5553" y="5309"/>
              <a:ext cx="2008" cy="50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tt-RU" sz="4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НИЧӘНЧЕ?</a:t>
              </a:r>
              <a:endPara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54" name="Oval 6"/>
            <p:cNvSpPr>
              <a:spLocks noChangeArrowheads="1"/>
            </p:cNvSpPr>
            <p:nvPr/>
          </p:nvSpPr>
          <p:spPr bwMode="auto">
            <a:xfrm>
              <a:off x="4164" y="4054"/>
              <a:ext cx="2400" cy="746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tt-RU" sz="4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     САН</a:t>
              </a:r>
              <a:endPara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55" name="Line 7"/>
            <p:cNvSpPr>
              <a:spLocks noChangeShapeType="1"/>
            </p:cNvSpPr>
            <p:nvPr/>
          </p:nvSpPr>
          <p:spPr bwMode="auto">
            <a:xfrm>
              <a:off x="5174" y="4800"/>
              <a:ext cx="884" cy="50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56" name="Line 8"/>
            <p:cNvSpPr>
              <a:spLocks noChangeShapeType="1"/>
            </p:cNvSpPr>
            <p:nvPr/>
          </p:nvSpPr>
          <p:spPr bwMode="auto">
            <a:xfrm flipH="1">
              <a:off x="4416" y="4800"/>
              <a:ext cx="758" cy="50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57" name="Rectangle 9"/>
            <p:cNvSpPr>
              <a:spLocks noChangeArrowheads="1"/>
            </p:cNvSpPr>
            <p:nvPr/>
          </p:nvSpPr>
          <p:spPr bwMode="auto">
            <a:xfrm>
              <a:off x="3406" y="6325"/>
              <a:ext cx="1516" cy="50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4000" b="0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микъдар</a:t>
              </a:r>
              <a:endPara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58" name="Rectangle 10"/>
            <p:cNvSpPr>
              <a:spLocks noChangeArrowheads="1"/>
            </p:cNvSpPr>
            <p:nvPr/>
          </p:nvSpPr>
          <p:spPr bwMode="auto">
            <a:xfrm>
              <a:off x="5598" y="6322"/>
              <a:ext cx="1515" cy="50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4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  ?</a:t>
              </a:r>
              <a:endPara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59" name="Line 11"/>
            <p:cNvSpPr>
              <a:spLocks noChangeShapeType="1"/>
            </p:cNvSpPr>
            <p:nvPr/>
          </p:nvSpPr>
          <p:spPr bwMode="auto">
            <a:xfrm>
              <a:off x="3911" y="5817"/>
              <a:ext cx="0" cy="50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60" name="Line 12"/>
            <p:cNvSpPr>
              <a:spLocks noChangeShapeType="1"/>
            </p:cNvSpPr>
            <p:nvPr/>
          </p:nvSpPr>
          <p:spPr bwMode="auto">
            <a:xfrm>
              <a:off x="6311" y="5817"/>
              <a:ext cx="1" cy="50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61" name="Rectangle 13"/>
            <p:cNvSpPr>
              <a:spLocks noChangeArrowheads="1"/>
            </p:cNvSpPr>
            <p:nvPr/>
          </p:nvSpPr>
          <p:spPr bwMode="auto">
            <a:xfrm>
              <a:off x="3096" y="7342"/>
              <a:ext cx="2110" cy="108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tt-RU" sz="4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Кушымчасы юк</a:t>
              </a:r>
              <a:endPara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62" name="Line 14"/>
            <p:cNvSpPr>
              <a:spLocks noChangeShapeType="1"/>
            </p:cNvSpPr>
            <p:nvPr/>
          </p:nvSpPr>
          <p:spPr bwMode="auto">
            <a:xfrm>
              <a:off x="4164" y="6834"/>
              <a:ext cx="1" cy="63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63" name="Line 15"/>
            <p:cNvSpPr>
              <a:spLocks noChangeShapeType="1"/>
            </p:cNvSpPr>
            <p:nvPr/>
          </p:nvSpPr>
          <p:spPr bwMode="auto">
            <a:xfrm>
              <a:off x="6311" y="6834"/>
              <a:ext cx="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pic>
        <p:nvPicPr>
          <p:cNvPr id="11265" name="Picture 1" descr="C:\Users\Comp\Downloads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800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5296680"/>
          </a:xfrm>
        </p:spPr>
        <p:txBody>
          <a:bodyPr/>
          <a:lstStyle/>
          <a:p>
            <a:r>
              <a:rPr lang="tt-RU" i="1" dirty="0" smtClean="0"/>
              <a:t>Бер +енче               ике +нче                    өч+енче               дүрт+енче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tt-RU" i="1" dirty="0" smtClean="0"/>
              <a:t>Биш+енче              алты+нчы               җиде+нче              сигез+енче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tt-RU" i="1" dirty="0" smtClean="0"/>
              <a:t>Тугыз+ынчы          ун+ынчы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41" name="Picture 1" descr="C:\Users\Comp\Downloads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800100"/>
          </a:xfrm>
          <a:prstGeom prst="rect">
            <a:avLst/>
          </a:prstGeom>
          <a:noFill/>
        </p:spPr>
      </p:pic>
      <p:pic>
        <p:nvPicPr>
          <p:cNvPr id="10242" name="Picture 2" descr="C:\Users\Comp\Downloads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057900"/>
            <a:ext cx="9144000" cy="800100"/>
          </a:xfrm>
          <a:prstGeom prst="rect">
            <a:avLst/>
          </a:prstGeom>
          <a:noFill/>
        </p:spPr>
      </p:pic>
      <p:pic>
        <p:nvPicPr>
          <p:cNvPr id="5" name="Picture 8" descr="C:\Users\Comp\Downloads\tatar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286388"/>
            <a:ext cx="9144000" cy="15716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241</TotalTime>
  <Words>277</Words>
  <Application>Microsoft Office PowerPoint</Application>
  <PresentationFormat>Экран (4:3)</PresentationFormat>
  <Paragraphs>53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Бер +енче               ике +нче                    өч+енче               дүрт+енче Биш+енче              алты+нчы               җиде+нче              сигез+енче  Тугыз+ынчы          ун+ынчы </vt:lpstr>
      <vt:lpstr>Слайд 10</vt:lpstr>
      <vt:lpstr>Микъдар һәм тәртип саннары </vt:lpstr>
      <vt:lpstr>җиденче  малай,  җиденче кыз </vt:lpstr>
      <vt:lpstr>   6 күнегү</vt:lpstr>
      <vt:lpstr>          7 күнегү</vt:lpstr>
      <vt:lpstr>      Җаваплар:</vt:lpstr>
      <vt:lpstr>         Билгеләр кую.</vt:lpstr>
      <vt:lpstr>                 Өй эше.</vt:lpstr>
    </vt:vector>
  </TitlesOfParts>
  <Company>MultiDVD Team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Comp</dc:creator>
  <cp:lastModifiedBy>Comp</cp:lastModifiedBy>
  <cp:revision>21</cp:revision>
  <dcterms:created xsi:type="dcterms:W3CDTF">2016-10-31T04:59:01Z</dcterms:created>
  <dcterms:modified xsi:type="dcterms:W3CDTF">2016-11-09T10:41:17Z</dcterms:modified>
</cp:coreProperties>
</file>